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7756E-D471-4B15-BF46-8553170F2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058B69-F446-4E2B-B4BC-E6B011D2D6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466B06-0F53-4C18-9FA9-0152606B03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56C47-DFF8-4696-AF4A-E957D2698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470A0B-F1E1-4D70-B627-FFE5B0718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363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07799-DF70-44ED-A491-92333426C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FF1A47-8CBE-452B-879E-EE9D7C2D4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41B134-C1D6-4649-8BB8-3F3E9B4C6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B6E66-F250-4274-B467-2E2223BCF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516FA8-B5AF-47BE-891F-9D0B176B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682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A237F23-D2A2-4EFE-9607-BE0F2A9615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532CBC-9646-4967-B781-B5C73B48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AAE9F-B763-4E59-95E7-C8D3DEE80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9F45B-A349-4BC8-A448-EC518D7A7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CC664-5EE0-4622-969A-50E4A0A363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55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67196-7CFF-44AC-ADF4-67C10AAF80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7D23C-5F81-43C1-8F03-D27054E2C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EC839-D01B-4732-B4D0-B61BA1539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B9F1DA-711A-4E35-908E-C2B89DE77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EF83DA-5C02-45B1-8C32-385C30C25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432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6C4D6-E260-48ED-B325-519DC4C02C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AEA39F-24C3-4497-BC88-2A246F641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E80EB8-4C87-47DE-8D8F-3EB52CFCB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BCB4DE-F7C5-4C79-AB31-7E36065C0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14A2A-F3C3-4929-839D-64E413DFA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76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14393-889C-4645-9A1E-D7C54937D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E0F30-A86B-4B01-9FEE-D9B4324376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F87225-7645-494A-A7F2-2894209A5F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252F36-83CD-4AED-A5F8-95037363D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76917B-D9CE-4319-A89B-19A571E9E9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26668-30B8-4C15-B3C1-830143E38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193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CA3287-C006-4F59-97B8-CDB27BC4EC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DA1B03-2575-49B0-95A9-DF85ECE4B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3011681-C2FF-41BE-8D76-891D04DE612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6FD392F-576B-4F7B-A844-F7D58A70DA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748129-6117-4BAD-AD1F-56FFCD29AC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67CBF7-77FA-4930-BB0A-EC455C078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A18696-5852-4FAD-8BF6-AEB6F2A3A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1A2A9F-2E76-4CE0-8EAC-0867C511C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3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2E109-3EAD-4E7D-8247-195C06227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399669-BCDD-4B1D-B7EF-C08BC7630A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EEF136-CC3B-424A-9BC9-2903D9BB59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ADB16E-CB6A-43A9-8A2B-336B0A8E6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786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BD26AB-059B-4FE5-B2C6-33934A226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0A1F59-FFED-4BA9-ABEF-94DFE972E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A1856C-EA49-4A1F-BA1A-4FDC8BDE5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34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2621C-7CE3-429F-8ECC-1742D234A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3B37AE-B23C-4B00-B363-E107EBE81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3885B8-50A8-49F5-9911-C6BD48E50A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46A0FD-E435-44DE-BBDF-F8444297B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C243F4-10A1-4441-9651-52B607F3A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FAD714-59BC-46B1-817E-08A55E350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86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4E4DB-2B46-43FB-9EC4-F0E6BB5E7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E31525-81B2-4EBB-917D-8F2662D0EB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E3CACE-E026-4B09-B13A-DBEC292829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61A860-B515-46FA-9ED8-F61D1C1A2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2E1E4D-E55F-4915-A42D-63EB23C8E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93E593-30A2-4D96-821E-DC5A0C32A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97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FEE438-1188-4A9D-ADFD-98CAC73E8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D20CE1-BDFD-4FA2-8094-0E8BEB6C3B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827097-6DAC-435B-AC0D-441E892EB1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54C3D-1E4E-4BC5-AA01-4309F9163D79}" type="datetimeFigureOut">
              <a:rPr lang="en-US" smtClean="0"/>
              <a:t>10/24/2020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83E082-AF5C-4F5F-9EE4-465C7960DE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546A3E-3561-4C63-8567-EDDD038A3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DD388-1C3A-4CD8-8705-AF45DE24CD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66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DDFE05-C2E2-425B-8717-487BC38C520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Diagrams for </a:t>
            </a:r>
            <a:br>
              <a:rPr lang="en-US" dirty="0"/>
            </a:br>
            <a:r>
              <a:rPr lang="en-US" sz="4400" dirty="0"/>
              <a:t>Decision Tree Regression Algorithm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1117856-F4CA-4B86-B17D-340FE0AAD07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Rick Dobson</a:t>
            </a:r>
          </a:p>
        </p:txBody>
      </p:sp>
    </p:spTree>
    <p:extLst>
      <p:ext uri="{BB962C8B-B14F-4D97-AF65-F5344CB8AC3E}">
        <p14:creationId xmlns:p14="http://schemas.microsoft.com/office/powerpoint/2010/main" val="2217583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EDF0C9-4F78-434C-9489-AD775400F0E2}"/>
              </a:ext>
            </a:extLst>
          </p:cNvPr>
          <p:cNvSpPr txBox="1"/>
          <p:nvPr/>
        </p:nvSpPr>
        <p:spPr>
          <a:xfrm>
            <a:off x="3832285" y="733247"/>
            <a:ext cx="4527430" cy="7386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All weather rows</a:t>
            </a:r>
          </a:p>
          <a:p>
            <a:pPr algn="ctr"/>
            <a:r>
              <a:rPr lang="en-US" sz="1400" dirty="0"/>
              <a:t>Average daily snow inches by quarter = 0.0965</a:t>
            </a:r>
          </a:p>
          <a:p>
            <a:pPr algn="ctr"/>
            <a:r>
              <a:rPr lang="en-US" sz="1400" dirty="0"/>
              <a:t>Count = 294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772B5AD-E8DB-45AB-8C95-729BFFE82937}"/>
              </a:ext>
            </a:extLst>
          </p:cNvPr>
          <p:cNvSpPr txBox="1"/>
          <p:nvPr/>
        </p:nvSpPr>
        <p:spPr>
          <a:xfrm>
            <a:off x="402507" y="2536165"/>
            <a:ext cx="3189647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we_east_indicator rows</a:t>
            </a:r>
          </a:p>
          <a:p>
            <a:pPr algn="ctr"/>
            <a:r>
              <a:rPr lang="en-US" sz="1000" dirty="0"/>
              <a:t>Average daily snow inches grouped by quarter = 0.2186</a:t>
            </a:r>
          </a:p>
          <a:p>
            <a:pPr algn="ctr"/>
            <a:r>
              <a:rPr lang="en-US" sz="1000" dirty="0"/>
              <a:t>Count = 97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59C91A-B243-42D2-A602-747499C1720F}"/>
              </a:ext>
            </a:extLst>
          </p:cNvPr>
          <p:cNvSpPr txBox="1"/>
          <p:nvPr/>
        </p:nvSpPr>
        <p:spPr>
          <a:xfrm>
            <a:off x="4280140" y="2536164"/>
            <a:ext cx="3631720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we_middle_indicator rows</a:t>
            </a:r>
          </a:p>
          <a:p>
            <a:pPr algn="ctr"/>
            <a:r>
              <a:rPr lang="en-US" sz="1000" dirty="0"/>
              <a:t>Average daily snow inches grouped by quarter = 0.0785</a:t>
            </a:r>
          </a:p>
          <a:p>
            <a:pPr algn="ctr"/>
            <a:r>
              <a:rPr lang="en-US" sz="1000" dirty="0"/>
              <a:t>Count = 89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D3509D-6397-4414-9F3B-40D486A05CCC}"/>
              </a:ext>
            </a:extLst>
          </p:cNvPr>
          <p:cNvSpPr txBox="1"/>
          <p:nvPr/>
        </p:nvSpPr>
        <p:spPr>
          <a:xfrm>
            <a:off x="8599846" y="2536164"/>
            <a:ext cx="3151457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we_west_indicator rows</a:t>
            </a:r>
          </a:p>
          <a:p>
            <a:pPr algn="ctr"/>
            <a:r>
              <a:rPr lang="en-US" sz="1000" dirty="0"/>
              <a:t>Average daily snow inches grouped by quarter = 0.0017</a:t>
            </a:r>
          </a:p>
          <a:p>
            <a:pPr algn="ctr"/>
            <a:r>
              <a:rPr lang="en-US" sz="1000" dirty="0"/>
              <a:t>Count = 108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AEE190AE-150D-4353-9BA8-3A0B5008E018}"/>
              </a:ext>
            </a:extLst>
          </p:cNvPr>
          <p:cNvCxnSpPr>
            <a:cxnSpLocks/>
            <a:stCxn id="2" idx="2"/>
            <a:endCxn id="5" idx="0"/>
          </p:cNvCxnSpPr>
          <p:nvPr/>
        </p:nvCxnSpPr>
        <p:spPr>
          <a:xfrm rot="16200000" flipH="1">
            <a:off x="7603661" y="-35751"/>
            <a:ext cx="1064253" cy="407957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D84C934-98B4-45D6-A0E0-DFC6DB1265A1}"/>
              </a:ext>
            </a:extLst>
          </p:cNvPr>
          <p:cNvCxnSpPr>
            <a:cxnSpLocks/>
            <a:stCxn id="2" idx="2"/>
            <a:endCxn id="4" idx="0"/>
          </p:cNvCxnSpPr>
          <p:nvPr/>
        </p:nvCxnSpPr>
        <p:spPr>
          <a:xfrm>
            <a:off x="6096000" y="1471911"/>
            <a:ext cx="0" cy="1064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9259BB73-95B3-4792-955D-ABFD1EB3F4EB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rot="5400000">
            <a:off x="3514539" y="-45296"/>
            <a:ext cx="1064254" cy="409866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043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786549-6C22-4219-BEC6-F07AD6C9DF3E}"/>
              </a:ext>
            </a:extLst>
          </p:cNvPr>
          <p:cNvSpPr txBox="1"/>
          <p:nvPr/>
        </p:nvSpPr>
        <p:spPr>
          <a:xfrm>
            <a:off x="3832285" y="733247"/>
            <a:ext cx="4527430" cy="73866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All weather rows</a:t>
            </a:r>
          </a:p>
          <a:p>
            <a:pPr algn="ctr"/>
            <a:r>
              <a:rPr lang="en-US" sz="1400" dirty="0"/>
              <a:t>Average daily snow inches by quarter = 0.0965</a:t>
            </a:r>
          </a:p>
          <a:p>
            <a:pPr algn="ctr"/>
            <a:r>
              <a:rPr lang="en-US" sz="1400" dirty="0"/>
              <a:t>Count = 294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E82CC55-0449-40BA-A99B-B754255C1933}"/>
              </a:ext>
            </a:extLst>
          </p:cNvPr>
          <p:cNvSpPr txBox="1"/>
          <p:nvPr/>
        </p:nvSpPr>
        <p:spPr>
          <a:xfrm>
            <a:off x="738921" y="2536165"/>
            <a:ext cx="3189647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we_east_indicator rows</a:t>
            </a:r>
          </a:p>
          <a:p>
            <a:pPr algn="ctr"/>
            <a:r>
              <a:rPr lang="en-US" sz="1000" dirty="0"/>
              <a:t>Average daily snow inches grouped by quarter = 0.2186</a:t>
            </a:r>
          </a:p>
          <a:p>
            <a:pPr algn="ctr"/>
            <a:r>
              <a:rPr lang="en-US" sz="1000" dirty="0"/>
              <a:t>Count = 97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5E5DB5-83AD-4440-9C0A-F8BA880F5741}"/>
              </a:ext>
            </a:extLst>
          </p:cNvPr>
          <p:cNvSpPr txBox="1"/>
          <p:nvPr/>
        </p:nvSpPr>
        <p:spPr>
          <a:xfrm>
            <a:off x="4280140" y="2536164"/>
            <a:ext cx="3631720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we_middle_indicator rows</a:t>
            </a:r>
          </a:p>
          <a:p>
            <a:pPr algn="ctr"/>
            <a:r>
              <a:rPr lang="en-US" sz="1000" dirty="0"/>
              <a:t>Average daily snow inches grouped by quarter = 0.0785</a:t>
            </a:r>
          </a:p>
          <a:p>
            <a:pPr algn="ctr"/>
            <a:r>
              <a:rPr lang="en-US" sz="1000" dirty="0"/>
              <a:t>Count = 89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A01466-55A8-48E3-8CAD-69C65E8283B1}"/>
              </a:ext>
            </a:extLst>
          </p:cNvPr>
          <p:cNvSpPr txBox="1"/>
          <p:nvPr/>
        </p:nvSpPr>
        <p:spPr>
          <a:xfrm>
            <a:off x="8289310" y="2536164"/>
            <a:ext cx="3151457" cy="55399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b="1" dirty="0"/>
              <a:t>we_west_indicator rows</a:t>
            </a:r>
          </a:p>
          <a:p>
            <a:pPr algn="ctr"/>
            <a:r>
              <a:rPr lang="en-US" sz="1000" dirty="0"/>
              <a:t>Average daily snow inches grouped by quarter = 0.0017</a:t>
            </a:r>
          </a:p>
          <a:p>
            <a:pPr algn="ctr"/>
            <a:r>
              <a:rPr lang="en-US" sz="1000" dirty="0"/>
              <a:t>Count = 108</a:t>
            </a:r>
          </a:p>
        </p:txBody>
      </p: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06EE4E9A-71E8-46BE-9683-571C984E417D}"/>
              </a:ext>
            </a:extLst>
          </p:cNvPr>
          <p:cNvCxnSpPr>
            <a:cxnSpLocks/>
            <a:stCxn id="2" idx="2"/>
            <a:endCxn id="5" idx="0"/>
          </p:cNvCxnSpPr>
          <p:nvPr/>
        </p:nvCxnSpPr>
        <p:spPr>
          <a:xfrm rot="16200000" flipH="1">
            <a:off x="7448393" y="119517"/>
            <a:ext cx="1064253" cy="376903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03C8F6E-0596-4C12-B04D-80F1CF9F35FB}"/>
              </a:ext>
            </a:extLst>
          </p:cNvPr>
          <p:cNvCxnSpPr>
            <a:cxnSpLocks/>
            <a:stCxn id="2" idx="2"/>
            <a:endCxn id="4" idx="0"/>
          </p:cNvCxnSpPr>
          <p:nvPr/>
        </p:nvCxnSpPr>
        <p:spPr>
          <a:xfrm>
            <a:off x="6096000" y="1471911"/>
            <a:ext cx="0" cy="10642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or: Elbow 7">
            <a:extLst>
              <a:ext uri="{FF2B5EF4-FFF2-40B4-BE49-F238E27FC236}">
                <a16:creationId xmlns:a16="http://schemas.microsoft.com/office/drawing/2014/main" id="{4FC149F5-7525-4263-B09B-957B28D61260}"/>
              </a:ext>
            </a:extLst>
          </p:cNvPr>
          <p:cNvCxnSpPr>
            <a:cxnSpLocks/>
            <a:stCxn id="2" idx="2"/>
            <a:endCxn id="3" idx="0"/>
          </p:cNvCxnSpPr>
          <p:nvPr/>
        </p:nvCxnSpPr>
        <p:spPr>
          <a:xfrm rot="5400000">
            <a:off x="3682746" y="122911"/>
            <a:ext cx="1064254" cy="376225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29F4BCF-228C-4A0D-A8FC-2A4FEC35F850}"/>
              </a:ext>
            </a:extLst>
          </p:cNvPr>
          <p:cNvSpPr txBox="1"/>
          <p:nvPr/>
        </p:nvSpPr>
        <p:spPr>
          <a:xfrm>
            <a:off x="738921" y="3897228"/>
            <a:ext cx="1365905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0.4240</a:t>
            </a:r>
          </a:p>
          <a:p>
            <a:r>
              <a:rPr lang="en-US" sz="800" dirty="0"/>
              <a:t>Count = 47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8F13C8-65DC-49E2-B232-BE4E37C0CEC5}"/>
              </a:ext>
            </a:extLst>
          </p:cNvPr>
          <p:cNvSpPr txBox="1"/>
          <p:nvPr/>
        </p:nvSpPr>
        <p:spPr>
          <a:xfrm>
            <a:off x="2562663" y="3897228"/>
            <a:ext cx="1365905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Non_wintery_quarter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0.0255</a:t>
            </a:r>
          </a:p>
          <a:p>
            <a:r>
              <a:rPr lang="en-US" sz="800" dirty="0"/>
              <a:t>Count = 50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0F02407-FA93-4125-82E4-9DDD7C9180B7}"/>
              </a:ext>
            </a:extLst>
          </p:cNvPr>
          <p:cNvSpPr txBox="1"/>
          <p:nvPr/>
        </p:nvSpPr>
        <p:spPr>
          <a:xfrm>
            <a:off x="4280140" y="3897228"/>
            <a:ext cx="1365905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0.1274</a:t>
            </a:r>
          </a:p>
          <a:p>
            <a:r>
              <a:rPr lang="en-US" sz="800" dirty="0"/>
              <a:t>Count = 51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07663E-4239-4AA6-B0A4-75D2E6ADD227}"/>
              </a:ext>
            </a:extLst>
          </p:cNvPr>
          <p:cNvSpPr txBox="1"/>
          <p:nvPr/>
        </p:nvSpPr>
        <p:spPr>
          <a:xfrm>
            <a:off x="6442592" y="3897228"/>
            <a:ext cx="1469268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Non_wintery_quarter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0.0130</a:t>
            </a:r>
          </a:p>
          <a:p>
            <a:r>
              <a:rPr lang="en-US" sz="800" dirty="0"/>
              <a:t>Count = 38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C32E1D-FFD7-404C-88C5-3446386C50D6}"/>
              </a:ext>
            </a:extLst>
          </p:cNvPr>
          <p:cNvSpPr txBox="1"/>
          <p:nvPr/>
        </p:nvSpPr>
        <p:spPr>
          <a:xfrm>
            <a:off x="8289310" y="3897228"/>
            <a:ext cx="1365905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0.0034</a:t>
            </a:r>
          </a:p>
          <a:p>
            <a:r>
              <a:rPr lang="en-US" sz="800" dirty="0"/>
              <a:t>Count = 54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D54B61C-4BBE-46B1-8DE9-569FF812D4DA}"/>
              </a:ext>
            </a:extLst>
          </p:cNvPr>
          <p:cNvSpPr txBox="1"/>
          <p:nvPr/>
        </p:nvSpPr>
        <p:spPr>
          <a:xfrm>
            <a:off x="9971499" y="3897228"/>
            <a:ext cx="1469268" cy="5847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800" b="1" dirty="0" err="1"/>
              <a:t>Non_wintery_quarter</a:t>
            </a:r>
            <a:r>
              <a:rPr lang="en-US" sz="800" b="1" dirty="0"/>
              <a:t> rows</a:t>
            </a:r>
          </a:p>
          <a:p>
            <a:r>
              <a:rPr lang="en-US" sz="800" dirty="0"/>
              <a:t>Average daily snow inches grouped by quarter = 0.0</a:t>
            </a:r>
          </a:p>
          <a:p>
            <a:r>
              <a:rPr lang="en-US" sz="800" dirty="0"/>
              <a:t>Count = 54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B88DFAE-743F-4605-B498-BAA1CD738281}"/>
              </a:ext>
            </a:extLst>
          </p:cNvPr>
          <p:cNvCxnSpPr>
            <a:stCxn id="3" idx="2"/>
            <a:endCxn id="12" idx="0"/>
          </p:cNvCxnSpPr>
          <p:nvPr/>
        </p:nvCxnSpPr>
        <p:spPr>
          <a:xfrm flipH="1">
            <a:off x="1421874" y="3090163"/>
            <a:ext cx="911871" cy="807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40CB0818-7108-4D0F-94C8-11821FF11739}"/>
              </a:ext>
            </a:extLst>
          </p:cNvPr>
          <p:cNvCxnSpPr>
            <a:stCxn id="3" idx="2"/>
            <a:endCxn id="14" idx="0"/>
          </p:cNvCxnSpPr>
          <p:nvPr/>
        </p:nvCxnSpPr>
        <p:spPr>
          <a:xfrm>
            <a:off x="2333745" y="3090163"/>
            <a:ext cx="911871" cy="8070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8FCB5948-41ED-4F71-834F-D3317B39E597}"/>
              </a:ext>
            </a:extLst>
          </p:cNvPr>
          <p:cNvCxnSpPr>
            <a:stCxn id="4" idx="2"/>
            <a:endCxn id="20" idx="0"/>
          </p:cNvCxnSpPr>
          <p:nvPr/>
        </p:nvCxnSpPr>
        <p:spPr>
          <a:xfrm flipH="1">
            <a:off x="4963093" y="3090162"/>
            <a:ext cx="1132907" cy="807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C5CE9606-CC90-4C12-A83A-8978F6E009A8}"/>
              </a:ext>
            </a:extLst>
          </p:cNvPr>
          <p:cNvCxnSpPr>
            <a:stCxn id="4" idx="2"/>
            <a:endCxn id="22" idx="0"/>
          </p:cNvCxnSpPr>
          <p:nvPr/>
        </p:nvCxnSpPr>
        <p:spPr>
          <a:xfrm>
            <a:off x="6096000" y="3090162"/>
            <a:ext cx="1081226" cy="807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34D9A92-C148-4AB3-940B-63DB521E48A1}"/>
              </a:ext>
            </a:extLst>
          </p:cNvPr>
          <p:cNvCxnSpPr>
            <a:stCxn id="5" idx="2"/>
            <a:endCxn id="24" idx="0"/>
          </p:cNvCxnSpPr>
          <p:nvPr/>
        </p:nvCxnSpPr>
        <p:spPr>
          <a:xfrm flipH="1">
            <a:off x="8972263" y="3090162"/>
            <a:ext cx="892776" cy="807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E49ACD1D-1BFF-4456-B853-25234E91557D}"/>
              </a:ext>
            </a:extLst>
          </p:cNvPr>
          <p:cNvCxnSpPr>
            <a:stCxn id="5" idx="2"/>
            <a:endCxn id="26" idx="0"/>
          </p:cNvCxnSpPr>
          <p:nvPr/>
        </p:nvCxnSpPr>
        <p:spPr>
          <a:xfrm>
            <a:off x="9865039" y="3090162"/>
            <a:ext cx="841094" cy="807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5268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8008</TotalTime>
  <Words>247</Words>
  <Application>Microsoft Office PowerPoint</Application>
  <PresentationFormat>Widescreen</PresentationFormat>
  <Paragraphs>44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Diagrams for  Decision Tree Regression Algorithm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 Dobson</dc:creator>
  <cp:lastModifiedBy>Rick Dobson</cp:lastModifiedBy>
  <cp:revision>16</cp:revision>
  <dcterms:created xsi:type="dcterms:W3CDTF">2020-10-25T00:12:25Z</dcterms:created>
  <dcterms:modified xsi:type="dcterms:W3CDTF">2020-10-30T13:40:55Z</dcterms:modified>
</cp:coreProperties>
</file>