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39A1B3-9988-41EF-A755-301BAD6C9EFC}" v="4" dt="2020-10-06T00:48:43.1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 autoAdjust="0"/>
  </p:normalViewPr>
  <p:slideViewPr>
    <p:cSldViewPr snapToGrid="0">
      <p:cViewPr varScale="1">
        <p:scale>
          <a:sx n="113" d="100"/>
          <a:sy n="113" d="100"/>
        </p:scale>
        <p:origin x="40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4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k Dobson" userId="2cb70253e36ef35b" providerId="LiveId" clId="{A639A1B3-9988-41EF-A755-301BAD6C9EFC}"/>
    <pc:docChg chg="undo custSel addSld delSld modSld">
      <pc:chgData name="Rick Dobson" userId="2cb70253e36ef35b" providerId="LiveId" clId="{A639A1B3-9988-41EF-A755-301BAD6C9EFC}" dt="2020-10-11T23:31:31.634" v="277" actId="20577"/>
      <pc:docMkLst>
        <pc:docMk/>
      </pc:docMkLst>
      <pc:sldChg chg="modSp mod">
        <pc:chgData name="Rick Dobson" userId="2cb70253e36ef35b" providerId="LiveId" clId="{A639A1B3-9988-41EF-A755-301BAD6C9EFC}" dt="2020-10-11T23:31:31.634" v="277" actId="20577"/>
        <pc:sldMkLst>
          <pc:docMk/>
          <pc:sldMk cId="3360595744" sldId="256"/>
        </pc:sldMkLst>
        <pc:spChg chg="mod">
          <ac:chgData name="Rick Dobson" userId="2cb70253e36ef35b" providerId="LiveId" clId="{A639A1B3-9988-41EF-A755-301BAD6C9EFC}" dt="2020-10-11T23:31:14.698" v="262" actId="20577"/>
          <ac:spMkLst>
            <pc:docMk/>
            <pc:sldMk cId="3360595744" sldId="256"/>
            <ac:spMk id="2" creationId="{62F1EDFE-77CA-4C8A-973A-30BFFA0B0489}"/>
          </ac:spMkLst>
        </pc:spChg>
        <pc:spChg chg="mod">
          <ac:chgData name="Rick Dobson" userId="2cb70253e36ef35b" providerId="LiveId" clId="{A639A1B3-9988-41EF-A755-301BAD6C9EFC}" dt="2020-10-11T23:31:31.634" v="277" actId="20577"/>
          <ac:spMkLst>
            <pc:docMk/>
            <pc:sldMk cId="3360595744" sldId="256"/>
            <ac:spMk id="3" creationId="{78AFA3EE-22FF-4FD1-9194-E1416FE40A2D}"/>
          </ac:spMkLst>
        </pc:spChg>
      </pc:sldChg>
      <pc:sldChg chg="new del">
        <pc:chgData name="Rick Dobson" userId="2cb70253e36ef35b" providerId="LiveId" clId="{A639A1B3-9988-41EF-A755-301BAD6C9EFC}" dt="2020-10-05T20:58:25.893" v="1" actId="47"/>
        <pc:sldMkLst>
          <pc:docMk/>
          <pc:sldMk cId="1504225895" sldId="259"/>
        </pc:sldMkLst>
      </pc:sldChg>
      <pc:sldChg chg="addSp delSp modSp mod">
        <pc:chgData name="Rick Dobson" userId="2cb70253e36ef35b" providerId="LiveId" clId="{A639A1B3-9988-41EF-A755-301BAD6C9EFC}" dt="2020-10-05T21:30:31.713" v="51" actId="1076"/>
        <pc:sldMkLst>
          <pc:docMk/>
          <pc:sldMk cId="1846238193" sldId="260"/>
        </pc:sldMkLst>
        <pc:spChg chg="mod">
          <ac:chgData name="Rick Dobson" userId="2cb70253e36ef35b" providerId="LiveId" clId="{A639A1B3-9988-41EF-A755-301BAD6C9EFC}" dt="2020-10-05T20:59:27.249" v="10" actId="1076"/>
          <ac:spMkLst>
            <pc:docMk/>
            <pc:sldMk cId="1846238193" sldId="260"/>
            <ac:spMk id="2" creationId="{0893C5A4-988B-4B1F-A5D2-DB9A684DA25F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4" creationId="{025B4C8E-EE49-4E9A-91B3-B9D8B1907BC8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5" creationId="{00C3FEF7-A766-4306-9465-A767CB7D75BB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6" creationId="{2A7F27D5-58B2-42CA-B689-DFC880468384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9" creationId="{3E05E818-15D1-4572-9D2F-DCD2390444AD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10" creationId="{91FD5271-A130-470C-AC6D-4B5F2E19E65C}"/>
          </ac:spMkLst>
        </pc:spChg>
        <pc:spChg chg="add mod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11" creationId="{4986FC6F-0E81-435B-B697-77B757C03C72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12" creationId="{D867A9A1-1C89-40B1-AF87-C2FA2F848719}"/>
          </ac:spMkLst>
        </pc:spChg>
        <pc:spChg chg="add mod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13" creationId="{E3B319D6-2167-4845-891A-C0BB3A7C7845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14" creationId="{C29AEA0F-3853-4AF7-8116-7DA09F85EFBF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21" creationId="{72D325F7-89EC-4DE4-88F0-5D93FF4F5E0F}"/>
          </ac:spMkLst>
        </pc:spChg>
        <pc:spChg chg="add del">
          <ac:chgData name="Rick Dobson" userId="2cb70253e36ef35b" providerId="LiveId" clId="{A639A1B3-9988-41EF-A755-301BAD6C9EFC}" dt="2020-10-05T21:02:50.287" v="19" actId="22"/>
          <ac:spMkLst>
            <pc:docMk/>
            <pc:sldMk cId="1846238193" sldId="260"/>
            <ac:spMk id="24" creationId="{3E9A1370-D8B5-4FD0-B391-2D29CEC259B7}"/>
          </ac:spMkLst>
        </pc:spChg>
        <pc:spChg chg="add del">
          <ac:chgData name="Rick Dobson" userId="2cb70253e36ef35b" providerId="LiveId" clId="{A639A1B3-9988-41EF-A755-301BAD6C9EFC}" dt="2020-10-05T21:02:50.287" v="19" actId="22"/>
          <ac:spMkLst>
            <pc:docMk/>
            <pc:sldMk cId="1846238193" sldId="260"/>
            <ac:spMk id="26" creationId="{72371B30-8205-4123-88EA-C128B2E60873}"/>
          </ac:spMkLst>
        </pc:spChg>
        <pc:spChg chg="mod topLvl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27" creationId="{16CE36AB-BC60-4559-B633-E4E645207A42}"/>
          </ac:spMkLst>
        </pc:spChg>
        <pc:spChg chg="add mod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30" creationId="{56F1A98F-E16F-4A21-9A21-FBC334CEA6F4}"/>
          </ac:spMkLst>
        </pc:spChg>
        <pc:spChg chg="add mod">
          <ac:chgData name="Rick Dobson" userId="2cb70253e36ef35b" providerId="LiveId" clId="{A639A1B3-9988-41EF-A755-301BAD6C9EFC}" dt="2020-10-05T21:30:31.713" v="51" actId="1076"/>
          <ac:spMkLst>
            <pc:docMk/>
            <pc:sldMk cId="1846238193" sldId="260"/>
            <ac:spMk id="32" creationId="{97B23A80-AD2A-4B3C-BC29-31D44CD6673B}"/>
          </ac:spMkLst>
        </pc:spChg>
        <pc:grpChg chg="add del mod">
          <ac:chgData name="Rick Dobson" userId="2cb70253e36ef35b" providerId="LiveId" clId="{A639A1B3-9988-41EF-A755-301BAD6C9EFC}" dt="2020-10-05T21:00:10.562" v="13" actId="165"/>
          <ac:grpSpMkLst>
            <pc:docMk/>
            <pc:sldMk cId="1846238193" sldId="260"/>
            <ac:grpSpMk id="3" creationId="{F7D7ABFE-3721-4AEA-8BE7-AE5C7AECB813}"/>
          </ac:grpSpMkLst>
        </pc:grpChg>
        <pc:cxnChg chg="mod topLvl">
          <ac:chgData name="Rick Dobson" userId="2cb70253e36ef35b" providerId="LiveId" clId="{A639A1B3-9988-41EF-A755-301BAD6C9EFC}" dt="2020-10-05T21:30:31.713" v="51" actId="1076"/>
          <ac:cxnSpMkLst>
            <pc:docMk/>
            <pc:sldMk cId="1846238193" sldId="260"/>
            <ac:cxnSpMk id="7" creationId="{F5B2021F-8413-44F2-A63C-8F68A42F0ED6}"/>
          </ac:cxnSpMkLst>
        </pc:cxnChg>
        <pc:cxnChg chg="mod topLvl">
          <ac:chgData name="Rick Dobson" userId="2cb70253e36ef35b" providerId="LiveId" clId="{A639A1B3-9988-41EF-A755-301BAD6C9EFC}" dt="2020-10-05T21:30:31.713" v="51" actId="1076"/>
          <ac:cxnSpMkLst>
            <pc:docMk/>
            <pc:sldMk cId="1846238193" sldId="260"/>
            <ac:cxnSpMk id="8" creationId="{02E027CB-0ECC-47D2-91B3-4BFC9A3D3616}"/>
          </ac:cxnSpMkLst>
        </pc:cxnChg>
        <pc:cxnChg chg="add mod">
          <ac:chgData name="Rick Dobson" userId="2cb70253e36ef35b" providerId="LiveId" clId="{A639A1B3-9988-41EF-A755-301BAD6C9EFC}" dt="2020-10-05T21:30:31.713" v="51" actId="1076"/>
          <ac:cxnSpMkLst>
            <pc:docMk/>
            <pc:sldMk cId="1846238193" sldId="260"/>
            <ac:cxnSpMk id="16" creationId="{B8220E1B-1D45-4354-A966-08CF9097529F}"/>
          </ac:cxnSpMkLst>
        </pc:cxnChg>
        <pc:cxnChg chg="mod topLvl">
          <ac:chgData name="Rick Dobson" userId="2cb70253e36ef35b" providerId="LiveId" clId="{A639A1B3-9988-41EF-A755-301BAD6C9EFC}" dt="2020-10-05T21:30:31.713" v="51" actId="1076"/>
          <ac:cxnSpMkLst>
            <pc:docMk/>
            <pc:sldMk cId="1846238193" sldId="260"/>
            <ac:cxnSpMk id="18" creationId="{F05E7907-110C-42ED-83CF-52D395678321}"/>
          </ac:cxnSpMkLst>
        </pc:cxnChg>
        <pc:cxnChg chg="mod topLvl">
          <ac:chgData name="Rick Dobson" userId="2cb70253e36ef35b" providerId="LiveId" clId="{A639A1B3-9988-41EF-A755-301BAD6C9EFC}" dt="2020-10-05T21:30:31.713" v="51" actId="1076"/>
          <ac:cxnSpMkLst>
            <pc:docMk/>
            <pc:sldMk cId="1846238193" sldId="260"/>
            <ac:cxnSpMk id="20" creationId="{75165A6D-D953-473E-B6D8-F3A29CE18C62}"/>
          </ac:cxnSpMkLst>
        </pc:cxnChg>
        <pc:cxnChg chg="add mod">
          <ac:chgData name="Rick Dobson" userId="2cb70253e36ef35b" providerId="LiveId" clId="{A639A1B3-9988-41EF-A755-301BAD6C9EFC}" dt="2020-10-05T21:30:31.713" v="51" actId="1076"/>
          <ac:cxnSpMkLst>
            <pc:docMk/>
            <pc:sldMk cId="1846238193" sldId="260"/>
            <ac:cxnSpMk id="23" creationId="{B342D030-E4BB-4B4F-9A49-F3BC32313535}"/>
          </ac:cxnSpMkLst>
        </pc:cxnChg>
      </pc:sldChg>
      <pc:sldChg chg="delSp modSp mod">
        <pc:chgData name="Rick Dobson" userId="2cb70253e36ef35b" providerId="LiveId" clId="{A639A1B3-9988-41EF-A755-301BAD6C9EFC}" dt="2020-10-11T01:50:45.612" v="235" actId="20577"/>
        <pc:sldMkLst>
          <pc:docMk/>
          <pc:sldMk cId="3032078866" sldId="261"/>
        </pc:sldMkLst>
        <pc:spChg chg="mod">
          <ac:chgData name="Rick Dobson" userId="2cb70253e36ef35b" providerId="LiveId" clId="{A639A1B3-9988-41EF-A755-301BAD6C9EFC}" dt="2020-10-06T00:59:56.957" v="217" actId="20577"/>
          <ac:spMkLst>
            <pc:docMk/>
            <pc:sldMk cId="3032078866" sldId="261"/>
            <ac:spMk id="2" creationId="{C7AF12FF-038E-49EB-98CB-6EC8A39656C5}"/>
          </ac:spMkLst>
        </pc:spChg>
        <pc:spChg chg="mod">
          <ac:chgData name="Rick Dobson" userId="2cb70253e36ef35b" providerId="LiveId" clId="{A639A1B3-9988-41EF-A755-301BAD6C9EFC}" dt="2020-10-11T01:36:49.217" v="224" actId="20577"/>
          <ac:spMkLst>
            <pc:docMk/>
            <pc:sldMk cId="3032078866" sldId="261"/>
            <ac:spMk id="5" creationId="{C8755D97-2938-495E-A796-BC4E9AF288AE}"/>
          </ac:spMkLst>
        </pc:spChg>
        <pc:spChg chg="del">
          <ac:chgData name="Rick Dobson" userId="2cb70253e36ef35b" providerId="LiveId" clId="{A639A1B3-9988-41EF-A755-301BAD6C9EFC}" dt="2020-10-06T00:51:35.523" v="68" actId="478"/>
          <ac:spMkLst>
            <pc:docMk/>
            <pc:sldMk cId="3032078866" sldId="261"/>
            <ac:spMk id="7" creationId="{C15A46A9-9C94-4725-937B-2CE687596792}"/>
          </ac:spMkLst>
        </pc:spChg>
        <pc:spChg chg="mod">
          <ac:chgData name="Rick Dobson" userId="2cb70253e36ef35b" providerId="LiveId" clId="{A639A1B3-9988-41EF-A755-301BAD6C9EFC}" dt="2020-10-11T01:50:29.370" v="233" actId="20577"/>
          <ac:spMkLst>
            <pc:docMk/>
            <pc:sldMk cId="3032078866" sldId="261"/>
            <ac:spMk id="11" creationId="{5567FB69-46AC-4B6B-A901-2F7BB391B935}"/>
          </ac:spMkLst>
        </pc:spChg>
        <pc:spChg chg="del mod">
          <ac:chgData name="Rick Dobson" userId="2cb70253e36ef35b" providerId="LiveId" clId="{A639A1B3-9988-41EF-A755-301BAD6C9EFC}" dt="2020-10-06T00:56:56.463" v="148" actId="478"/>
          <ac:spMkLst>
            <pc:docMk/>
            <pc:sldMk cId="3032078866" sldId="261"/>
            <ac:spMk id="24" creationId="{FE234901-D05D-48CD-8560-E09851294A92}"/>
          </ac:spMkLst>
        </pc:spChg>
        <pc:spChg chg="mod">
          <ac:chgData name="Rick Dobson" userId="2cb70253e36ef35b" providerId="LiveId" clId="{A639A1B3-9988-41EF-A755-301BAD6C9EFC}" dt="2020-10-11T01:50:45.612" v="235" actId="20577"/>
          <ac:spMkLst>
            <pc:docMk/>
            <pc:sldMk cId="3032078866" sldId="261"/>
            <ac:spMk id="25" creationId="{B8FEC7F7-7205-40B5-B937-E844FB13C897}"/>
          </ac:spMkLst>
        </pc:spChg>
        <pc:spChg chg="mod">
          <ac:chgData name="Rick Dobson" userId="2cb70253e36ef35b" providerId="LiveId" clId="{A639A1B3-9988-41EF-A755-301BAD6C9EFC}" dt="2020-10-06T00:57:09.260" v="150" actId="1076"/>
          <ac:spMkLst>
            <pc:docMk/>
            <pc:sldMk cId="3032078866" sldId="261"/>
            <ac:spMk id="29" creationId="{29CAED89-00CC-4AE9-B8B4-A8BE538EB816}"/>
          </ac:spMkLst>
        </pc:spChg>
        <pc:cxnChg chg="mod">
          <ac:chgData name="Rick Dobson" userId="2cb70253e36ef35b" providerId="LiveId" clId="{A639A1B3-9988-41EF-A755-301BAD6C9EFC}" dt="2020-10-06T00:59:21.082" v="189" actId="14100"/>
          <ac:cxnSpMkLst>
            <pc:docMk/>
            <pc:sldMk cId="3032078866" sldId="261"/>
            <ac:cxnSpMk id="18" creationId="{73502929-7E9B-4AFE-B8A0-4360048DD8FB}"/>
          </ac:cxnSpMkLst>
        </pc:cxnChg>
        <pc:cxnChg chg="mod">
          <ac:chgData name="Rick Dobson" userId="2cb70253e36ef35b" providerId="LiveId" clId="{A639A1B3-9988-41EF-A755-301BAD6C9EFC}" dt="2020-10-06T00:59:21.082" v="189" actId="14100"/>
          <ac:cxnSpMkLst>
            <pc:docMk/>
            <pc:sldMk cId="3032078866" sldId="261"/>
            <ac:cxnSpMk id="20" creationId="{82715B9C-1B9B-4EEA-8202-2978ECA7F3A9}"/>
          </ac:cxnSpMkLst>
        </pc:cxnChg>
        <pc:cxnChg chg="del mod">
          <ac:chgData name="Rick Dobson" userId="2cb70253e36ef35b" providerId="LiveId" clId="{A639A1B3-9988-41EF-A755-301BAD6C9EFC}" dt="2020-10-06T00:57:14.333" v="151" actId="478"/>
          <ac:cxnSpMkLst>
            <pc:docMk/>
            <pc:sldMk cId="3032078866" sldId="261"/>
            <ac:cxnSpMk id="26" creationId="{8AAAD2B1-2B0D-4B57-9994-70F89FA8CD60}"/>
          </ac:cxnSpMkLst>
        </pc:cxnChg>
        <pc:cxnChg chg="del mod">
          <ac:chgData name="Rick Dobson" userId="2cb70253e36ef35b" providerId="LiveId" clId="{A639A1B3-9988-41EF-A755-301BAD6C9EFC}" dt="2020-10-06T00:57:05.734" v="149" actId="478"/>
          <ac:cxnSpMkLst>
            <pc:docMk/>
            <pc:sldMk cId="3032078866" sldId="261"/>
            <ac:cxnSpMk id="27" creationId="{08518F89-DC74-4040-9886-B4F904C9B3D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68A66-3075-4498-864F-12C864584957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34133-5A51-47DD-AF47-FE5302B20E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88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234133-5A51-47DD-AF47-FE5302B20E5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65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11B49-D9D2-4A2F-BA00-8B9F789C01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9E4979-F928-4E73-AF84-85EBA16AC7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FAEC3-512E-4C96-987F-131B0E449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C41F8-5E9C-4F39-B054-32B7A2314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4212B3-A3D2-4685-8B4E-982AAE7E5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52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D13C3-808A-4DBC-B757-429ACE12A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1A655A-F943-47C9-864A-30A1FFFC8F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25C69-028D-49BC-934B-EC1D2A591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84B73-2FE5-4713-A8C5-2BB0CE316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310E5-D68F-42B5-84F7-06B4C2839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730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94D909-F2CD-48F4-93CA-2CEB69DC29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41A5A7-3F86-4144-A1FF-28E5373D1E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8EA9E-23C0-4DB7-91D9-BC3BB7E57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B532E-B92B-481A-BF76-E4E83CBB3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2ADC5-7238-4144-8C57-47202B7F2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8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C3C99-E08E-470A-B391-E7EF14C74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D28F0-887A-40DD-B123-5C502D54D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3992A-D73E-4CE0-BFDF-EB2C0D081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1AAFC-9CEB-48C1-A8F7-5C00999B1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C68F3-12FB-405E-879E-34332952E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38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CDEC7-DE5E-4B41-83D1-FDA41BE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85491D-C90C-4B53-A9B3-FAF2D524C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BE336-9A81-4DB5-9463-6D1C3D235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A379E4-A69A-4CCF-964B-3C7032753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35F4B-D7B2-45AE-99DE-DC88838BC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1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B40A2-DF4C-487B-88DF-EB536E193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53B948-68D1-4E54-9859-02E45EE1AA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7615E-DFA4-4D5F-B0E0-0B5E91EE2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E68579-DE4B-4771-BB4E-EE45C2A9F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F80DE-98CB-4516-99FB-39B8AC7CC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97B7D-C13C-4A05-B00F-423D3025E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984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B90A-C54A-4F69-8549-E25CA23DA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BA635-7CCD-4399-A0C1-9BFBCEC6DA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5B74C7-7FB4-4725-BBFB-FE8AC07A8B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9BE1C0-A91E-4F66-9BE6-BBEF126663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B721E1-BD4A-41D4-AF18-FA1109AF97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35470D-18C5-4BE2-835A-9755A1EE4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EFA119-B464-4378-9332-9A7276FFD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D5D39B-1C22-494A-A6C1-114584C24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92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9721D-3531-4DA5-A986-6FE766F8E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6F1F6A-BC06-45E7-818E-F797F0CD1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DA4785-B836-4150-8872-83739876F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E340A0-64EA-430E-8915-8238E0AB7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513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10553-FB02-4A41-AB5A-558427D1B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98F02D-60A1-469A-BCDE-B7AD1D1F9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015F5-8C8C-427F-AB6B-CAEC2974A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53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BF94D-7DB3-4B34-AE8F-F2AE0EB6C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0FF91-7544-4344-83D2-4738A077A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07043A-AE69-4B0C-9205-99AC02EDA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DC3FA-CA43-4D59-82A3-13E576BAD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07E738-6DFB-4FFF-A904-9D0F259A1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2FEE19-DFC9-4E05-BC6E-971E62394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53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39B13-C8BA-4874-B099-681A4B0A2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0E5D7F-E776-4F78-816A-24A99F2A3E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F315D-2C69-4C09-B5BA-58E97683EC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0D44E0-CAFE-4F51-8D67-CB818C7FB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FE61A-73DC-44A4-BF95-6E118E72F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503B7F-727C-4942-8B3D-22A154A11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8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6D27EC-5864-4319-A056-87032E350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352F1-34D8-40F7-BCA9-C27FC4DE3E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E2F37-1947-40DC-B527-3E2FBCCC9D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749AC-11B0-40F3-980D-9CE6EA645522}" type="datetimeFigureOut">
              <a:rPr lang="en-US" smtClean="0"/>
              <a:t>10/4/2020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31F42D-25F9-4DC0-B768-BE05F28AB5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6E0166-E789-40E8-846C-80E3C7CF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3747B-2664-45A3-B28C-2D4E96310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75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1EDFE-77CA-4C8A-973A-30BFFA0B04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Slides for Decision Trees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AFA3EE-22FF-4FD1-9194-E1416FE40A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By</a:t>
            </a:r>
          </a:p>
          <a:p>
            <a:r>
              <a:rPr lang="en-US"/>
              <a:t>Rick Dobson</a:t>
            </a:r>
          </a:p>
        </p:txBody>
      </p:sp>
    </p:spTree>
    <p:extLst>
      <p:ext uri="{BB962C8B-B14F-4D97-AF65-F5344CB8AC3E}">
        <p14:creationId xmlns:p14="http://schemas.microsoft.com/office/powerpoint/2010/main" val="3360595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12FF-038E-49EB-98CB-6EC8A3965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DT after first-level split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283DB-A4B8-4490-9F8F-EBC9D6C8B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FB2A4-4E5A-4281-ACF7-D7588F535324}"/>
              </a:ext>
            </a:extLst>
          </p:cNvPr>
          <p:cNvSpPr txBox="1"/>
          <p:nvPr/>
        </p:nvSpPr>
        <p:spPr>
          <a:xfrm>
            <a:off x="5637439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755D97-2938-495E-A796-BC4E9AF288AE}"/>
              </a:ext>
            </a:extLst>
          </p:cNvPr>
          <p:cNvSpPr txBox="1"/>
          <p:nvPr/>
        </p:nvSpPr>
        <p:spPr>
          <a:xfrm>
            <a:off x="5393530" y="1937048"/>
            <a:ext cx="1402217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Root</a:t>
            </a:r>
          </a:p>
          <a:p>
            <a:r>
              <a:rPr lang="en-US" dirty="0"/>
              <a:t>NY:             78</a:t>
            </a:r>
          </a:p>
          <a:p>
            <a:r>
              <a:rPr lang="en-US" dirty="0"/>
              <a:t>IL &amp; TX:   149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5A46A9-9C94-4725-937B-2CE687596792}"/>
              </a:ext>
            </a:extLst>
          </p:cNvPr>
          <p:cNvSpPr txBox="1"/>
          <p:nvPr/>
        </p:nvSpPr>
        <p:spPr>
          <a:xfrm>
            <a:off x="3991313" y="3428999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snow</a:t>
            </a:r>
          </a:p>
          <a:p>
            <a:r>
              <a:rPr lang="en-US" dirty="0"/>
              <a:t>NY:             21</a:t>
            </a:r>
          </a:p>
          <a:p>
            <a:r>
              <a:rPr lang="en-US" dirty="0"/>
              <a:t>IL &amp; TX:   106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67FB69-46AC-4B6B-A901-2F7BB391B935}"/>
              </a:ext>
            </a:extLst>
          </p:cNvPr>
          <p:cNvSpPr txBox="1"/>
          <p:nvPr/>
        </p:nvSpPr>
        <p:spPr>
          <a:xfrm>
            <a:off x="6795747" y="3420834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snow</a:t>
            </a:r>
          </a:p>
          <a:p>
            <a:r>
              <a:rPr lang="en-US" dirty="0"/>
              <a:t>NY:             57</a:t>
            </a:r>
          </a:p>
          <a:p>
            <a:r>
              <a:rPr lang="en-US" dirty="0"/>
              <a:t>IL &amp; TX:     43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3502929-7E9B-4AFE-B8A0-4360048DD8FB}"/>
              </a:ext>
            </a:extLst>
          </p:cNvPr>
          <p:cNvCxnSpPr>
            <a:stCxn id="5" idx="2"/>
          </p:cNvCxnSpPr>
          <p:nvPr/>
        </p:nvCxnSpPr>
        <p:spPr>
          <a:xfrm>
            <a:off x="6094639" y="2860378"/>
            <a:ext cx="1408340" cy="5686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2715B9C-1B9B-4EEA-8202-2978ECA7F3A9}"/>
              </a:ext>
            </a:extLst>
          </p:cNvPr>
          <p:cNvCxnSpPr>
            <a:stCxn id="5" idx="2"/>
          </p:cNvCxnSpPr>
          <p:nvPr/>
        </p:nvCxnSpPr>
        <p:spPr>
          <a:xfrm flipH="1">
            <a:off x="4567406" y="2860378"/>
            <a:ext cx="1527233" cy="5604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8CD27E7-C086-4195-9B81-00108AA91846}"/>
              </a:ext>
            </a:extLst>
          </p:cNvPr>
          <p:cNvSpPr txBox="1"/>
          <p:nvPr/>
        </p:nvSpPr>
        <p:spPr>
          <a:xfrm rot="20393650">
            <a:off x="4876339" y="2957681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At or below median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FAA5F8-D258-467F-AAAC-C0A36F624212}"/>
              </a:ext>
            </a:extLst>
          </p:cNvPr>
          <p:cNvSpPr txBox="1"/>
          <p:nvPr/>
        </p:nvSpPr>
        <p:spPr>
          <a:xfrm rot="1444787">
            <a:off x="6556465" y="2992649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Above median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234901-D05D-48CD-8560-E09851294A92}"/>
              </a:ext>
            </a:extLst>
          </p:cNvPr>
          <p:cNvSpPr txBox="1"/>
          <p:nvPr/>
        </p:nvSpPr>
        <p:spPr>
          <a:xfrm>
            <a:off x="5393530" y="1937049"/>
            <a:ext cx="1402217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Root</a:t>
            </a:r>
          </a:p>
          <a:p>
            <a:r>
              <a:rPr lang="en-US" dirty="0"/>
              <a:t>NY:             78</a:t>
            </a:r>
          </a:p>
          <a:p>
            <a:r>
              <a:rPr lang="en-US" dirty="0"/>
              <a:t>IL &amp; TX:   149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FEC7F7-7205-40B5-B937-E844FB13C897}"/>
              </a:ext>
            </a:extLst>
          </p:cNvPr>
          <p:cNvSpPr txBox="1"/>
          <p:nvPr/>
        </p:nvSpPr>
        <p:spPr>
          <a:xfrm>
            <a:off x="3991313" y="3429000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snow</a:t>
            </a:r>
          </a:p>
          <a:p>
            <a:r>
              <a:rPr lang="en-US" dirty="0"/>
              <a:t>NY:             21</a:t>
            </a:r>
          </a:p>
          <a:p>
            <a:r>
              <a:rPr lang="en-US" dirty="0"/>
              <a:t>IL &amp; TX:   106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AAAD2B1-2B0D-4B57-9994-70F89FA8CD60}"/>
              </a:ext>
            </a:extLst>
          </p:cNvPr>
          <p:cNvCxnSpPr>
            <a:stCxn id="24" idx="2"/>
          </p:cNvCxnSpPr>
          <p:nvPr/>
        </p:nvCxnSpPr>
        <p:spPr>
          <a:xfrm>
            <a:off x="6094639" y="2860379"/>
            <a:ext cx="1408340" cy="5686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8518F89-DC74-4040-9886-B4F904C9B3DC}"/>
              </a:ext>
            </a:extLst>
          </p:cNvPr>
          <p:cNvCxnSpPr>
            <a:stCxn id="24" idx="2"/>
          </p:cNvCxnSpPr>
          <p:nvPr/>
        </p:nvCxnSpPr>
        <p:spPr>
          <a:xfrm flipH="1">
            <a:off x="4567406" y="2860379"/>
            <a:ext cx="1527233" cy="5604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6672DF8-CF02-4048-B2C5-9371C29CAD56}"/>
              </a:ext>
            </a:extLst>
          </p:cNvPr>
          <p:cNvSpPr txBox="1"/>
          <p:nvPr/>
        </p:nvSpPr>
        <p:spPr>
          <a:xfrm rot="20393650">
            <a:off x="4876339" y="2957682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At or below median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CAED89-00CC-4AE9-B8B4-A8BE538EB816}"/>
              </a:ext>
            </a:extLst>
          </p:cNvPr>
          <p:cNvSpPr txBox="1"/>
          <p:nvPr/>
        </p:nvSpPr>
        <p:spPr>
          <a:xfrm rot="1444787">
            <a:off x="6556465" y="2992650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Above median</a:t>
            </a:r>
          </a:p>
        </p:txBody>
      </p:sp>
    </p:spTree>
    <p:extLst>
      <p:ext uri="{BB962C8B-B14F-4D97-AF65-F5344CB8AC3E}">
        <p14:creationId xmlns:p14="http://schemas.microsoft.com/office/powerpoint/2010/main" val="1679587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3C5A4-988B-4B1F-A5D2-DB9A684DA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DT after second-level split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5B4C8E-EE49-4E9A-91B3-B9D8B1907BC8}"/>
              </a:ext>
            </a:extLst>
          </p:cNvPr>
          <p:cNvSpPr txBox="1"/>
          <p:nvPr/>
        </p:nvSpPr>
        <p:spPr>
          <a:xfrm>
            <a:off x="6795747" y="3420834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snow</a:t>
            </a:r>
          </a:p>
          <a:p>
            <a:r>
              <a:rPr lang="en-US" dirty="0"/>
              <a:t>NY:             57</a:t>
            </a:r>
          </a:p>
          <a:p>
            <a:r>
              <a:rPr lang="en-US" dirty="0"/>
              <a:t>IL &amp; TX:     43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C3FEF7-A766-4306-9465-A767CB7D75BB}"/>
              </a:ext>
            </a:extLst>
          </p:cNvPr>
          <p:cNvSpPr txBox="1"/>
          <p:nvPr/>
        </p:nvSpPr>
        <p:spPr>
          <a:xfrm>
            <a:off x="5393530" y="1937049"/>
            <a:ext cx="1402217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Root</a:t>
            </a:r>
          </a:p>
          <a:p>
            <a:r>
              <a:rPr lang="en-US" dirty="0"/>
              <a:t>NY:             78</a:t>
            </a:r>
          </a:p>
          <a:p>
            <a:r>
              <a:rPr lang="en-US" dirty="0"/>
              <a:t>IL &amp; TX:   149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7F27D5-58B2-42CA-B689-DFC880468384}"/>
              </a:ext>
            </a:extLst>
          </p:cNvPr>
          <p:cNvSpPr txBox="1"/>
          <p:nvPr/>
        </p:nvSpPr>
        <p:spPr>
          <a:xfrm>
            <a:off x="3991313" y="3429000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snow</a:t>
            </a:r>
          </a:p>
          <a:p>
            <a:r>
              <a:rPr lang="en-US" dirty="0"/>
              <a:t>NY:             21</a:t>
            </a:r>
          </a:p>
          <a:p>
            <a:r>
              <a:rPr lang="en-US" dirty="0"/>
              <a:t>IL &amp; TX:   106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5B2021F-8413-44F2-A63C-8F68A42F0ED6}"/>
              </a:ext>
            </a:extLst>
          </p:cNvPr>
          <p:cNvCxnSpPr>
            <a:stCxn id="5" idx="2"/>
          </p:cNvCxnSpPr>
          <p:nvPr/>
        </p:nvCxnSpPr>
        <p:spPr>
          <a:xfrm>
            <a:off x="6094639" y="2860379"/>
            <a:ext cx="1408340" cy="5686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2E027CB-0ECC-47D2-91B3-4BFC9A3D3616}"/>
              </a:ext>
            </a:extLst>
          </p:cNvPr>
          <p:cNvCxnSpPr>
            <a:stCxn id="5" idx="2"/>
          </p:cNvCxnSpPr>
          <p:nvPr/>
        </p:nvCxnSpPr>
        <p:spPr>
          <a:xfrm flipH="1">
            <a:off x="4567406" y="2860379"/>
            <a:ext cx="1527233" cy="5604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E05E818-15D1-4572-9D2F-DCD2390444AD}"/>
              </a:ext>
            </a:extLst>
          </p:cNvPr>
          <p:cNvSpPr txBox="1"/>
          <p:nvPr/>
        </p:nvSpPr>
        <p:spPr>
          <a:xfrm rot="20393650">
            <a:off x="4876339" y="2957682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At or below median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D5271-A130-470C-AC6D-4B5F2E19E65C}"/>
              </a:ext>
            </a:extLst>
          </p:cNvPr>
          <p:cNvSpPr txBox="1"/>
          <p:nvPr/>
        </p:nvSpPr>
        <p:spPr>
          <a:xfrm rot="1444787">
            <a:off x="6556465" y="2992651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Above median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67A9A1-1C89-40B1-AF87-C2FA2F848719}"/>
              </a:ext>
            </a:extLst>
          </p:cNvPr>
          <p:cNvSpPr txBox="1"/>
          <p:nvPr/>
        </p:nvSpPr>
        <p:spPr>
          <a:xfrm>
            <a:off x="2589096" y="4857925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</a:t>
            </a:r>
            <a:r>
              <a:rPr lang="en-US" sz="1000" dirty="0" err="1"/>
              <a:t>prcp</a:t>
            </a:r>
            <a:endParaRPr lang="en-US" sz="1000" dirty="0"/>
          </a:p>
          <a:p>
            <a:r>
              <a:rPr lang="en-US" dirty="0"/>
              <a:t>NY:               6</a:t>
            </a:r>
          </a:p>
          <a:p>
            <a:r>
              <a:rPr lang="en-US" dirty="0"/>
              <a:t>IL &amp; TX:     53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9AEA0F-3853-4AF7-8116-7DA09F85EFBF}"/>
              </a:ext>
            </a:extLst>
          </p:cNvPr>
          <p:cNvSpPr txBox="1"/>
          <p:nvPr/>
        </p:nvSpPr>
        <p:spPr>
          <a:xfrm>
            <a:off x="5393529" y="4857925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Split on </a:t>
            </a:r>
            <a:r>
              <a:rPr lang="en-US" sz="1000" dirty="0" err="1"/>
              <a:t>prcp</a:t>
            </a:r>
            <a:endParaRPr lang="en-US" sz="1000" dirty="0"/>
          </a:p>
          <a:p>
            <a:r>
              <a:rPr lang="en-US" dirty="0"/>
              <a:t>NY:             15</a:t>
            </a:r>
          </a:p>
          <a:p>
            <a:r>
              <a:rPr lang="en-US" dirty="0"/>
              <a:t>IL &amp; TX:     53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05E7907-110C-42ED-83CF-52D395678321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3200400" y="4229219"/>
            <a:ext cx="1492022" cy="62870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5165A6D-D953-473E-B6D8-F3A29CE18C62}"/>
              </a:ext>
            </a:extLst>
          </p:cNvPr>
          <p:cNvCxnSpPr>
            <a:cxnSpLocks/>
            <a:stCxn id="6" idx="2"/>
            <a:endCxn id="14" idx="0"/>
          </p:cNvCxnSpPr>
          <p:nvPr/>
        </p:nvCxnSpPr>
        <p:spPr>
          <a:xfrm>
            <a:off x="4692422" y="4229219"/>
            <a:ext cx="1402216" cy="62870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2D325F7-89EC-4DE4-88F0-5D93FF4F5E0F}"/>
              </a:ext>
            </a:extLst>
          </p:cNvPr>
          <p:cNvSpPr txBox="1"/>
          <p:nvPr/>
        </p:nvSpPr>
        <p:spPr>
          <a:xfrm rot="20175362">
            <a:off x="3508881" y="4343517"/>
            <a:ext cx="8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At or below</a:t>
            </a:r>
          </a:p>
          <a:p>
            <a:r>
              <a:rPr lang="en-US" sz="1000" dirty="0"/>
              <a:t>median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CE36AB-BC60-4559-B633-E4E645207A42}"/>
              </a:ext>
            </a:extLst>
          </p:cNvPr>
          <p:cNvSpPr txBox="1"/>
          <p:nvPr/>
        </p:nvSpPr>
        <p:spPr>
          <a:xfrm rot="1487648">
            <a:off x="5157128" y="4409954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Above median</a:t>
            </a:r>
          </a:p>
        </p:txBody>
      </p:sp>
    </p:spTree>
    <p:extLst>
      <p:ext uri="{BB962C8B-B14F-4D97-AF65-F5344CB8AC3E}">
        <p14:creationId xmlns:p14="http://schemas.microsoft.com/office/powerpoint/2010/main" val="1768094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3C5A4-988B-4B1F-A5D2-DB9A684DA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838" y="162220"/>
            <a:ext cx="10515600" cy="69180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DT after third-level split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5B4C8E-EE49-4E9A-91B3-B9D8B1907BC8}"/>
              </a:ext>
            </a:extLst>
          </p:cNvPr>
          <p:cNvSpPr txBox="1"/>
          <p:nvPr/>
        </p:nvSpPr>
        <p:spPr>
          <a:xfrm>
            <a:off x="7783625" y="2337813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snow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57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  43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C3FEF7-A766-4306-9465-A767CB7D75BB}"/>
              </a:ext>
            </a:extLst>
          </p:cNvPr>
          <p:cNvSpPr txBox="1"/>
          <p:nvPr/>
        </p:nvSpPr>
        <p:spPr>
          <a:xfrm>
            <a:off x="6381408" y="854028"/>
            <a:ext cx="1402217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78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149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7F27D5-58B2-42CA-B689-DFC880468384}"/>
              </a:ext>
            </a:extLst>
          </p:cNvPr>
          <p:cNvSpPr txBox="1"/>
          <p:nvPr/>
        </p:nvSpPr>
        <p:spPr>
          <a:xfrm>
            <a:off x="4979191" y="2345979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snow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106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5B2021F-8413-44F2-A63C-8F68A42F0ED6}"/>
              </a:ext>
            </a:extLst>
          </p:cNvPr>
          <p:cNvCxnSpPr>
            <a:stCxn id="5" idx="2"/>
          </p:cNvCxnSpPr>
          <p:nvPr/>
        </p:nvCxnSpPr>
        <p:spPr>
          <a:xfrm>
            <a:off x="7082517" y="1777358"/>
            <a:ext cx="1408340" cy="5686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2E027CB-0ECC-47D2-91B3-4BFC9A3D3616}"/>
              </a:ext>
            </a:extLst>
          </p:cNvPr>
          <p:cNvCxnSpPr>
            <a:stCxn id="5" idx="2"/>
          </p:cNvCxnSpPr>
          <p:nvPr/>
        </p:nvCxnSpPr>
        <p:spPr>
          <a:xfrm flipH="1">
            <a:off x="5555284" y="1777358"/>
            <a:ext cx="1527233" cy="5604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E05E818-15D1-4572-9D2F-DCD2390444AD}"/>
              </a:ext>
            </a:extLst>
          </p:cNvPr>
          <p:cNvSpPr txBox="1"/>
          <p:nvPr/>
        </p:nvSpPr>
        <p:spPr>
          <a:xfrm rot="20393650">
            <a:off x="5864217" y="1874661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or below median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D5271-A130-470C-AC6D-4B5F2E19E65C}"/>
              </a:ext>
            </a:extLst>
          </p:cNvPr>
          <p:cNvSpPr txBox="1"/>
          <p:nvPr/>
        </p:nvSpPr>
        <p:spPr>
          <a:xfrm rot="1444787">
            <a:off x="7544343" y="1909630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Above median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67A9A1-1C89-40B1-AF87-C2FA2F848719}"/>
              </a:ext>
            </a:extLst>
          </p:cNvPr>
          <p:cNvSpPr txBox="1"/>
          <p:nvPr/>
        </p:nvSpPr>
        <p:spPr>
          <a:xfrm>
            <a:off x="3576974" y="3774904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prcp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  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  53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9AEA0F-3853-4AF7-8116-7DA09F85EFBF}"/>
              </a:ext>
            </a:extLst>
          </p:cNvPr>
          <p:cNvSpPr txBox="1"/>
          <p:nvPr/>
        </p:nvSpPr>
        <p:spPr>
          <a:xfrm>
            <a:off x="6381407" y="3774904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prcp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  53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05E7907-110C-42ED-83CF-52D395678321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4188278" y="3146198"/>
            <a:ext cx="1492022" cy="62870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5165A6D-D953-473E-B6D8-F3A29CE18C62}"/>
              </a:ext>
            </a:extLst>
          </p:cNvPr>
          <p:cNvCxnSpPr>
            <a:cxnSpLocks/>
            <a:stCxn id="6" idx="2"/>
            <a:endCxn id="14" idx="0"/>
          </p:cNvCxnSpPr>
          <p:nvPr/>
        </p:nvCxnSpPr>
        <p:spPr>
          <a:xfrm>
            <a:off x="5680300" y="3146198"/>
            <a:ext cx="1402216" cy="62870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2D325F7-89EC-4DE4-88F0-5D93FF4F5E0F}"/>
              </a:ext>
            </a:extLst>
          </p:cNvPr>
          <p:cNvSpPr txBox="1"/>
          <p:nvPr/>
        </p:nvSpPr>
        <p:spPr>
          <a:xfrm rot="20175362">
            <a:off x="4496759" y="3260496"/>
            <a:ext cx="8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or below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CE36AB-BC60-4559-B633-E4E645207A42}"/>
              </a:ext>
            </a:extLst>
          </p:cNvPr>
          <p:cNvSpPr txBox="1"/>
          <p:nvPr/>
        </p:nvSpPr>
        <p:spPr>
          <a:xfrm rot="1487648">
            <a:off x="6145006" y="3326933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Above median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86FC6F-0E81-435B-B697-77B757C03C72}"/>
              </a:ext>
            </a:extLst>
          </p:cNvPr>
          <p:cNvSpPr txBox="1"/>
          <p:nvPr/>
        </p:nvSpPr>
        <p:spPr>
          <a:xfrm>
            <a:off x="2088352" y="5323397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tmin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  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  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B319D6-2167-4845-891A-C0BB3A7C7845}"/>
              </a:ext>
            </a:extLst>
          </p:cNvPr>
          <p:cNvSpPr txBox="1"/>
          <p:nvPr/>
        </p:nvSpPr>
        <p:spPr>
          <a:xfrm>
            <a:off x="4892785" y="5323397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tmin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NY:              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&amp; TX:     30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8220E1B-1D45-4354-A966-08CF9097529F}"/>
              </a:ext>
            </a:extLst>
          </p:cNvPr>
          <p:cNvCxnSpPr>
            <a:stCxn id="12" idx="2"/>
            <a:endCxn id="11" idx="0"/>
          </p:cNvCxnSpPr>
          <p:nvPr/>
        </p:nvCxnSpPr>
        <p:spPr>
          <a:xfrm flipH="1">
            <a:off x="2789461" y="4575123"/>
            <a:ext cx="1488622" cy="74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342D030-E4BB-4B4F-9A49-F3BC32313535}"/>
              </a:ext>
            </a:extLst>
          </p:cNvPr>
          <p:cNvCxnSpPr>
            <a:stCxn id="12" idx="2"/>
            <a:endCxn id="13" idx="0"/>
          </p:cNvCxnSpPr>
          <p:nvPr/>
        </p:nvCxnSpPr>
        <p:spPr>
          <a:xfrm>
            <a:off x="4278083" y="4575123"/>
            <a:ext cx="1315811" cy="748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56F1A98F-E16F-4A21-9A21-FBC334CEA6F4}"/>
              </a:ext>
            </a:extLst>
          </p:cNvPr>
          <p:cNvSpPr txBox="1"/>
          <p:nvPr/>
        </p:nvSpPr>
        <p:spPr>
          <a:xfrm rot="1809061">
            <a:off x="4708006" y="4844050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Above median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7B23A80-AD2A-4B3C-BC29-31D44CD6673B}"/>
              </a:ext>
            </a:extLst>
          </p:cNvPr>
          <p:cNvSpPr txBox="1"/>
          <p:nvPr/>
        </p:nvSpPr>
        <p:spPr>
          <a:xfrm rot="20009216">
            <a:off x="3103089" y="4756064"/>
            <a:ext cx="8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or below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</a:t>
            </a:r>
          </a:p>
        </p:txBody>
      </p:sp>
    </p:spTree>
    <p:extLst>
      <p:ext uri="{BB962C8B-B14F-4D97-AF65-F5344CB8AC3E}">
        <p14:creationId xmlns:p14="http://schemas.microsoft.com/office/powerpoint/2010/main" val="1846238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F12FF-038E-49EB-98CB-6EC8A3965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DT after first-level split</a:t>
            </a:r>
            <a:br>
              <a:rPr lang="en-US" dirty="0"/>
            </a:br>
            <a:r>
              <a:rPr lang="en-US" dirty="0"/>
              <a:t>for TX vs NY &amp; 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283DB-A4B8-4490-9F8F-EBC9D6C8B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FB2A4-4E5A-4281-ACF7-D7588F535324}"/>
              </a:ext>
            </a:extLst>
          </p:cNvPr>
          <p:cNvSpPr txBox="1"/>
          <p:nvPr/>
        </p:nvSpPr>
        <p:spPr>
          <a:xfrm>
            <a:off x="5637439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755D97-2938-495E-A796-BC4E9AF288AE}"/>
              </a:ext>
            </a:extLst>
          </p:cNvPr>
          <p:cNvSpPr txBox="1"/>
          <p:nvPr/>
        </p:nvSpPr>
        <p:spPr>
          <a:xfrm>
            <a:off x="5393530" y="1937048"/>
            <a:ext cx="1402217" cy="923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TX:            91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 &amp; IL:  136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67FB69-46AC-4B6B-A901-2F7BB391B935}"/>
              </a:ext>
            </a:extLst>
          </p:cNvPr>
          <p:cNvSpPr txBox="1"/>
          <p:nvPr/>
        </p:nvSpPr>
        <p:spPr>
          <a:xfrm>
            <a:off x="6795747" y="3420834"/>
            <a:ext cx="1480010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snow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TX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              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 &amp; </a:t>
            </a: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IL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     91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3502929-7E9B-4AFE-B8A0-4360048DD8FB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6094639" y="2860378"/>
            <a:ext cx="1408340" cy="56862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2715B9C-1B9B-4EEA-8202-2978ECA7F3A9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4567407" y="2860378"/>
            <a:ext cx="1527232" cy="56045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8CD27E7-C086-4195-9B81-00108AA91846}"/>
              </a:ext>
            </a:extLst>
          </p:cNvPr>
          <p:cNvSpPr txBox="1"/>
          <p:nvPr/>
        </p:nvSpPr>
        <p:spPr>
          <a:xfrm rot="20393650">
            <a:off x="4876339" y="2957681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or below median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FAA5F8-D258-467F-AAAC-C0A36F624212}"/>
              </a:ext>
            </a:extLst>
          </p:cNvPr>
          <p:cNvSpPr txBox="1"/>
          <p:nvPr/>
        </p:nvSpPr>
        <p:spPr>
          <a:xfrm rot="1444787">
            <a:off x="6556465" y="2992649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Above median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FEC7F7-7205-40B5-B937-E844FB13C897}"/>
              </a:ext>
            </a:extLst>
          </p:cNvPr>
          <p:cNvSpPr txBox="1"/>
          <p:nvPr/>
        </p:nvSpPr>
        <p:spPr>
          <a:xfrm>
            <a:off x="3991313" y="3429000"/>
            <a:ext cx="1402217" cy="80021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 on snow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TX:             82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NY &amp; IL:    45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672DF8-CF02-4048-B2C5-9371C29CAD56}"/>
              </a:ext>
            </a:extLst>
          </p:cNvPr>
          <p:cNvSpPr txBox="1"/>
          <p:nvPr/>
        </p:nvSpPr>
        <p:spPr>
          <a:xfrm rot="20393650">
            <a:off x="4876339" y="2957682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or below median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CAED89-00CC-4AE9-B8B4-A8BE538EB816}"/>
              </a:ext>
            </a:extLst>
          </p:cNvPr>
          <p:cNvSpPr txBox="1"/>
          <p:nvPr/>
        </p:nvSpPr>
        <p:spPr>
          <a:xfrm rot="1444787">
            <a:off x="6556465" y="2992651"/>
            <a:ext cx="8002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Above median</a:t>
            </a:r>
          </a:p>
        </p:txBody>
      </p:sp>
    </p:spTree>
    <p:extLst>
      <p:ext uri="{BB962C8B-B14F-4D97-AF65-F5344CB8AC3E}">
        <p14:creationId xmlns:p14="http://schemas.microsoft.com/office/powerpoint/2010/main" val="3032078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10299</TotalTime>
  <Words>295</Words>
  <Application>Microsoft Office PowerPoint</Application>
  <PresentationFormat>Widescreen</PresentationFormat>
  <Paragraphs>89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Slides for Decision Trees</vt:lpstr>
      <vt:lpstr>DT after first-level split</vt:lpstr>
      <vt:lpstr>DT after second-level split</vt:lpstr>
      <vt:lpstr>DT after third-level split</vt:lpstr>
      <vt:lpstr>DT after first-level split for TX vs NY &amp; IL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 Dobson</dc:creator>
  <cp:lastModifiedBy>Rick Dobson</cp:lastModifiedBy>
  <cp:revision>8</cp:revision>
  <dcterms:created xsi:type="dcterms:W3CDTF">2020-10-04T19:51:46Z</dcterms:created>
  <dcterms:modified xsi:type="dcterms:W3CDTF">2020-10-11T23:31:37Z</dcterms:modified>
</cp:coreProperties>
</file>